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3"/>
  </p:notesMasterIdLst>
  <p:sldIdLst>
    <p:sldId id="257" r:id="rId2"/>
  </p:sldIdLst>
  <p:sldSz cx="9144000" cy="5143500" type="screen16x9"/>
  <p:notesSz cx="6858000" cy="9144000"/>
  <p:embeddedFontLst>
    <p:embeddedFont>
      <p:font typeface="Exo 2" panose="020B0604020202020204" charset="-94"/>
      <p:regular r:id="rId4"/>
      <p:bold r:id="rId5"/>
      <p:italic r:id="rId6"/>
      <p:boldItalic r:id="rId7"/>
    </p:embeddedFont>
    <p:embeddedFont>
      <p:font typeface="Roboto Condensed" panose="020B0604020202020204" pitchFamily="2" charset="0"/>
      <p:regular r:id="rId8"/>
      <p:bold r:id="rId9"/>
      <p:italic r:id="rId10"/>
      <p:boldItalic r:id="rId11"/>
    </p:embeddedFont>
    <p:embeddedFont>
      <p:font typeface="Roboto Condensed Light" panose="020B0604020202020204" pitchFamily="2" charset="0"/>
      <p:regular r:id="rId12"/>
      <p:bold r:id="rId13"/>
      <p:italic r:id="rId14"/>
      <p:boldItalic r:id="rId15"/>
    </p:embeddedFont>
    <p:embeddedFont>
      <p:font typeface="Squada One" panose="020B0604020202020204" charset="0"/>
      <p:regular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545">
          <p15:clr>
            <a:srgbClr val="9AA0A6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C397514-CF82-4F95-84CF-DE2D587E4E63}">
  <a:tblStyle styleId="{BC397514-CF82-4F95-84CF-DE2D587E4E6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44"/>
      </p:cViewPr>
      <p:guideLst>
        <p:guide orient="horz" pos="154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810619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41abfbaf28_3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41abfbaf28_3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CUSTOM_1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"/>
          <p:cNvSpPr txBox="1">
            <a:spLocks noGrp="1"/>
          </p:cNvSpPr>
          <p:nvPr>
            <p:ph type="body" idx="1"/>
          </p:nvPr>
        </p:nvSpPr>
        <p:spPr>
          <a:xfrm>
            <a:off x="642050" y="2134800"/>
            <a:ext cx="5308200" cy="14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26" name="Google Shape;126;p24"/>
          <p:cNvSpPr txBox="1">
            <a:spLocks noGrp="1"/>
          </p:cNvSpPr>
          <p:nvPr>
            <p:ph type="ctrTitle"/>
          </p:nvPr>
        </p:nvSpPr>
        <p:spPr>
          <a:xfrm>
            <a:off x="1964851" y="352850"/>
            <a:ext cx="52143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CUSTOM_33">
    <p:bg>
      <p:bgPr>
        <a:noFill/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xo 2"/>
              <a:buNone/>
              <a:defRPr sz="2800" b="1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8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8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8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8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8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8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8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8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●"/>
              <a:defRPr sz="1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○"/>
              <a:defRPr sz="1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■"/>
              <a:defRPr sz="1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●"/>
              <a:defRPr sz="1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○"/>
              <a:defRPr sz="1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■"/>
              <a:defRPr sz="1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●"/>
              <a:defRPr sz="1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○"/>
              <a:defRPr sz="1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Roboto Condensed Light"/>
              <a:buChar char="■"/>
              <a:defRPr sz="1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1"/>
          <p:cNvSpPr txBox="1">
            <a:spLocks noGrp="1"/>
          </p:cNvSpPr>
          <p:nvPr>
            <p:ph type="ctrTitle"/>
          </p:nvPr>
        </p:nvSpPr>
        <p:spPr>
          <a:xfrm>
            <a:off x="3412425" y="106650"/>
            <a:ext cx="3579636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800" b="0" dirty="0"/>
              <a:t>Life Sciences Application </a:t>
            </a:r>
            <a:br>
              <a:rPr lang="tr-TR" sz="1800" b="0" dirty="0"/>
            </a:br>
            <a:r>
              <a:rPr lang="en-US" sz="1800" b="0" dirty="0"/>
              <a:t>and </a:t>
            </a:r>
            <a:br>
              <a:rPr lang="tr-TR" sz="1800" b="0" dirty="0"/>
            </a:br>
            <a:r>
              <a:rPr lang="en-US" sz="1800" b="0" dirty="0"/>
              <a:t>Research Center</a:t>
            </a:r>
            <a:endParaRPr sz="1800" b="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</p:txBody>
      </p:sp>
      <p:cxnSp>
        <p:nvCxnSpPr>
          <p:cNvPr id="5" name="Düz Bağlayıcı 4"/>
          <p:cNvCxnSpPr/>
          <p:nvPr/>
        </p:nvCxnSpPr>
        <p:spPr>
          <a:xfrm>
            <a:off x="3730171" y="69551"/>
            <a:ext cx="0" cy="93919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Google Shape;148;p31"/>
          <p:cNvSpPr txBox="1">
            <a:spLocks/>
          </p:cNvSpPr>
          <p:nvPr/>
        </p:nvSpPr>
        <p:spPr>
          <a:xfrm>
            <a:off x="1954491" y="1245351"/>
            <a:ext cx="6033032" cy="9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xo 2"/>
              <a:buNone/>
              <a:defRPr sz="2400" b="1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pPr algn="l"/>
            <a:r>
              <a:rPr lang="tr-TR" sz="2000" i="1" dirty="0">
                <a:solidFill>
                  <a:schemeClr val="bg1">
                    <a:lumMod val="90000"/>
                    <a:lumOff val="10000"/>
                  </a:schemeClr>
                </a:solidFill>
              </a:rPr>
              <a:t>I</a:t>
            </a:r>
            <a:r>
              <a:rPr lang="en-US" sz="2000" i="1" dirty="0">
                <a:solidFill>
                  <a:schemeClr val="bg1">
                    <a:lumMod val="90000"/>
                    <a:lumOff val="10000"/>
                  </a:schemeClr>
                </a:solidFill>
              </a:rPr>
              <a:t>NTERNATIONAL SEMINARS ON HEALTH SCIENCE</a:t>
            </a:r>
          </a:p>
        </p:txBody>
      </p:sp>
      <p:sp>
        <p:nvSpPr>
          <p:cNvPr id="14" name="Google Shape;148;p31"/>
          <p:cNvSpPr txBox="1">
            <a:spLocks/>
          </p:cNvSpPr>
          <p:nvPr/>
        </p:nvSpPr>
        <p:spPr>
          <a:xfrm>
            <a:off x="2131490" y="1718451"/>
            <a:ext cx="6220689" cy="9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xo 2"/>
              <a:buNone/>
              <a:defRPr sz="2400" b="1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pPr algn="l"/>
            <a:r>
              <a:rPr lang="en-US" sz="1700" dirty="0">
                <a:solidFill>
                  <a:schemeClr val="tx1">
                    <a:lumMod val="85000"/>
                  </a:schemeClr>
                </a:solidFill>
              </a:rPr>
              <a:t>"How Cells Sense </a:t>
            </a:r>
            <a:r>
              <a:rPr lang="tr-TR" sz="1700" dirty="0" err="1">
                <a:solidFill>
                  <a:schemeClr val="tx1">
                    <a:lumMod val="85000"/>
                  </a:schemeClr>
                </a:solidFill>
              </a:rPr>
              <a:t>and</a:t>
            </a:r>
            <a:r>
              <a:rPr lang="en-US" sz="1700" dirty="0">
                <a:solidFill>
                  <a:schemeClr val="tx1">
                    <a:lumMod val="85000"/>
                  </a:schemeClr>
                </a:solidFill>
              </a:rPr>
              <a:t> Adapt </a:t>
            </a:r>
            <a:r>
              <a:rPr lang="tr-TR" sz="1700" dirty="0" err="1">
                <a:solidFill>
                  <a:schemeClr val="tx1">
                    <a:lumMod val="85000"/>
                  </a:schemeClr>
                </a:solidFill>
              </a:rPr>
              <a:t>to</a:t>
            </a:r>
            <a:r>
              <a:rPr lang="en-US" sz="1700" dirty="0">
                <a:solidFill>
                  <a:schemeClr val="tx1">
                    <a:lumMod val="85000"/>
                  </a:schemeClr>
                </a:solidFill>
              </a:rPr>
              <a:t> Oxygen Sensitivity"</a:t>
            </a:r>
            <a:endParaRPr lang="en-US" sz="1700" i="1" dirty="0">
              <a:solidFill>
                <a:schemeClr val="tx1">
                  <a:lumMod val="85000"/>
                </a:schemeClr>
              </a:solidFill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588" y="2251021"/>
            <a:ext cx="1446245" cy="12085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7" name="Google Shape;149;p31"/>
          <p:cNvSpPr txBox="1"/>
          <p:nvPr/>
        </p:nvSpPr>
        <p:spPr>
          <a:xfrm>
            <a:off x="2031601" y="3427965"/>
            <a:ext cx="2488939" cy="1568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 b="1" dirty="0" err="1">
                <a:solidFill>
                  <a:srgbClr val="002060"/>
                </a:solidFill>
                <a:latin typeface="Times New Roman" pitchFamily="18" charset="0"/>
                <a:ea typeface="Roboto Condensed" panose="020B0604020202020204" charset="0"/>
                <a:cs typeface="Times New Roman" pitchFamily="18" charset="0"/>
                <a:sym typeface="Roboto Condensed Light"/>
              </a:rPr>
              <a:t>Speaker</a:t>
            </a:r>
            <a:endParaRPr lang="tr-TR" sz="1200" b="1" dirty="0">
              <a:solidFill>
                <a:srgbClr val="002060"/>
              </a:solidFill>
              <a:latin typeface="Times New Roman" pitchFamily="18" charset="0"/>
              <a:ea typeface="Roboto Condensed" panose="020B0604020202020204" charset="0"/>
              <a:cs typeface="Times New Roman" pitchFamily="18" charset="0"/>
              <a:sym typeface="Roboto Condensed Light"/>
            </a:endParaRPr>
          </a:p>
          <a:p>
            <a:pPr algn="ctr">
              <a:lnSpc>
                <a:spcPct val="150000"/>
              </a:lnSpc>
            </a:pPr>
            <a:r>
              <a:rPr lang="en-US" sz="1000" b="1" dirty="0">
                <a:solidFill>
                  <a:srgbClr val="002060"/>
                </a:solidFill>
                <a:latin typeface="Times New Roman" pitchFamily="18" charset="0"/>
                <a:ea typeface="Roboto Condensed" panose="020B0604020202020204" charset="0"/>
                <a:cs typeface="Times New Roman" pitchFamily="18" charset="0"/>
              </a:rPr>
              <a:t>Prof. Dr. Joachim </a:t>
            </a:r>
            <a:r>
              <a:rPr lang="en-US" sz="1000" b="1" dirty="0" err="1">
                <a:solidFill>
                  <a:srgbClr val="002060"/>
                </a:solidFill>
                <a:latin typeface="Times New Roman" pitchFamily="18" charset="0"/>
                <a:ea typeface="Roboto Condensed" panose="020B0604020202020204" charset="0"/>
                <a:cs typeface="Times New Roman" pitchFamily="18" charset="0"/>
              </a:rPr>
              <a:t>Fandrey</a:t>
            </a:r>
            <a:r>
              <a:rPr lang="en-US" sz="1000" b="1" dirty="0">
                <a:solidFill>
                  <a:srgbClr val="002060"/>
                </a:solidFill>
                <a:latin typeface="Times New Roman" pitchFamily="18" charset="0"/>
                <a:ea typeface="Roboto Condensed" panose="020B0604020202020204" charset="0"/>
                <a:cs typeface="Times New Roman" pitchFamily="18" charset="0"/>
              </a:rPr>
              <a:t>, M.D.</a:t>
            </a:r>
            <a:r>
              <a:rPr lang="tr-TR" sz="1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tr-TR" sz="1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Professor</a:t>
            </a:r>
            <a:r>
              <a:rPr lang="tr-TR" sz="1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1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Physiology</a:t>
            </a:r>
            <a:endParaRPr lang="tr-TR" sz="1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tr-TR" sz="1000" b="1" dirty="0" err="1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Institute</a:t>
            </a:r>
            <a:r>
              <a:rPr lang="tr-TR" sz="10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of </a:t>
            </a:r>
            <a:r>
              <a:rPr lang="tr-TR" sz="1000" b="1" dirty="0" err="1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Physiolog</a:t>
            </a:r>
            <a:endParaRPr lang="tr-TR" sz="1000" b="1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tr-TR" sz="1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Medical</a:t>
            </a:r>
            <a:r>
              <a:rPr lang="tr-TR" sz="1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Faculty</a:t>
            </a:r>
            <a:r>
              <a:rPr lang="en-US" sz="1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tr-TR" sz="1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tr-TR" sz="1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Vice</a:t>
            </a:r>
            <a:r>
              <a:rPr lang="tr-TR" sz="1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Dean </a:t>
            </a:r>
          </a:p>
          <a:p>
            <a:pPr algn="ctr">
              <a:lnSpc>
                <a:spcPct val="150000"/>
              </a:lnSpc>
            </a:pPr>
            <a:r>
              <a:rPr lang="tr-TR" sz="1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University</a:t>
            </a:r>
            <a:r>
              <a:rPr lang="tr-TR" sz="1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1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Duisburg</a:t>
            </a:r>
            <a:r>
              <a:rPr lang="tr-TR" sz="1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-Essen </a:t>
            </a:r>
            <a:endParaRPr lang="en-US" sz="1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tr-TR" sz="1000" b="1" dirty="0">
              <a:solidFill>
                <a:srgbClr val="002060"/>
              </a:solidFill>
              <a:latin typeface="Times New Roman" pitchFamily="18" charset="0"/>
              <a:ea typeface="Roboto Condensed" panose="020B0604020202020204" charset="0"/>
              <a:cs typeface="Times New Roman" pitchFamily="18" charset="0"/>
            </a:endParaRPr>
          </a:p>
          <a:p>
            <a:pPr lvl="0" algn="ctr"/>
            <a:endParaRPr lang="en-US" sz="1000" b="1" dirty="0">
              <a:solidFill>
                <a:schemeClr val="accent2">
                  <a:lumMod val="40000"/>
                  <a:lumOff val="60000"/>
                </a:schemeClr>
              </a:solidFill>
              <a:latin typeface="Roboto Condensed" panose="020B0604020202020204" charset="0"/>
              <a:ea typeface="Roboto Condensed" panose="020B0604020202020204" charset="0"/>
              <a:cs typeface="Roboto Condensed Light"/>
              <a:sym typeface="Roboto Condensed Light"/>
            </a:endParaRPr>
          </a:p>
        </p:txBody>
      </p:sp>
      <p:sp>
        <p:nvSpPr>
          <p:cNvPr id="19" name="Google Shape;149;p31"/>
          <p:cNvSpPr txBox="1"/>
          <p:nvPr/>
        </p:nvSpPr>
        <p:spPr>
          <a:xfrm>
            <a:off x="4829015" y="3427965"/>
            <a:ext cx="2878891" cy="1538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tr-TR" sz="1200" b="1" dirty="0" err="1">
                <a:solidFill>
                  <a:srgbClr val="002060"/>
                </a:solidFill>
                <a:latin typeface="Times New Roman" pitchFamily="18" charset="0"/>
                <a:ea typeface="Roboto Condensed" panose="020B0604020202020204" charset="0"/>
                <a:cs typeface="Times New Roman" pitchFamily="18" charset="0"/>
                <a:sym typeface="Roboto Condensed Light"/>
              </a:rPr>
              <a:t>Moderator</a:t>
            </a:r>
            <a:endParaRPr lang="tr-TR" sz="1200" b="1" dirty="0">
              <a:solidFill>
                <a:srgbClr val="002060"/>
              </a:solidFill>
              <a:latin typeface="Times New Roman" pitchFamily="18" charset="0"/>
              <a:ea typeface="Roboto Condensed" panose="020B0604020202020204" charset="0"/>
              <a:cs typeface="Times New Roman" pitchFamily="18" charset="0"/>
              <a:sym typeface="Roboto Condensed Light"/>
            </a:endParaRPr>
          </a:p>
          <a:p>
            <a:pPr lvl="0" algn="ctr">
              <a:lnSpc>
                <a:spcPct val="150000"/>
              </a:lnSpc>
            </a:pPr>
            <a:r>
              <a:rPr lang="en-US" sz="1000" b="1" dirty="0">
                <a:solidFill>
                  <a:srgbClr val="002060"/>
                </a:solidFill>
                <a:latin typeface="Times New Roman" pitchFamily="18" charset="0"/>
                <a:ea typeface="Roboto Condensed" panose="020B0604020202020204" charset="0"/>
                <a:cs typeface="Times New Roman" pitchFamily="18" charset="0"/>
              </a:rPr>
              <a:t>Prof. Dr. </a:t>
            </a:r>
            <a:r>
              <a:rPr lang="tr-TR" sz="1000" b="1" dirty="0">
                <a:solidFill>
                  <a:srgbClr val="002060"/>
                </a:solidFill>
                <a:latin typeface="Times New Roman" pitchFamily="18" charset="0"/>
                <a:ea typeface="Roboto Condensed" panose="020B0604020202020204" charset="0"/>
                <a:cs typeface="Times New Roman" pitchFamily="18" charset="0"/>
              </a:rPr>
              <a:t>Orhan Canbolat</a:t>
            </a:r>
            <a:r>
              <a:rPr lang="en-US" sz="1000" b="1" dirty="0">
                <a:solidFill>
                  <a:srgbClr val="002060"/>
                </a:solidFill>
                <a:latin typeface="Times New Roman" pitchFamily="18" charset="0"/>
                <a:ea typeface="Roboto Condensed" panose="020B0604020202020204" charset="0"/>
                <a:cs typeface="Times New Roman" pitchFamily="18" charset="0"/>
              </a:rPr>
              <a:t>, M.D.</a:t>
            </a:r>
            <a:endParaRPr lang="tr-TR" sz="1000" b="1" dirty="0">
              <a:solidFill>
                <a:srgbClr val="002060"/>
              </a:solidFill>
              <a:latin typeface="Times New Roman" pitchFamily="18" charset="0"/>
              <a:ea typeface="Roboto Condensed" panose="020B0604020202020204" charset="0"/>
              <a:cs typeface="Times New Roman" pitchFamily="18" charset="0"/>
            </a:endParaRPr>
          </a:p>
          <a:p>
            <a:pPr lvl="0" algn="ctr">
              <a:lnSpc>
                <a:spcPct val="150000"/>
              </a:lnSpc>
            </a:pPr>
            <a:r>
              <a:rPr lang="tr-TR" sz="1000" b="1" dirty="0" err="1">
                <a:solidFill>
                  <a:srgbClr val="002060"/>
                </a:solidFill>
                <a:latin typeface="Times New Roman" pitchFamily="18" charset="0"/>
                <a:ea typeface="Roboto Condensed" panose="020B0604020202020204" charset="0"/>
                <a:cs typeface="Times New Roman" pitchFamily="18" charset="0"/>
              </a:rPr>
              <a:t>Biochemistry</a:t>
            </a:r>
            <a:r>
              <a:rPr lang="tr-TR" sz="1000" b="1" dirty="0">
                <a:solidFill>
                  <a:srgbClr val="002060"/>
                </a:solidFill>
                <a:latin typeface="Times New Roman" pitchFamily="18" charset="0"/>
                <a:ea typeface="Roboto Condensed" panose="020B0604020202020204" charset="0"/>
                <a:cs typeface="Times New Roman" pitchFamily="18" charset="0"/>
              </a:rPr>
              <a:t> </a:t>
            </a:r>
            <a:r>
              <a:rPr lang="tr-TR" sz="1000" b="1" dirty="0" err="1">
                <a:solidFill>
                  <a:srgbClr val="002060"/>
                </a:solidFill>
                <a:latin typeface="Times New Roman" pitchFamily="18" charset="0"/>
                <a:ea typeface="Roboto Condensed" panose="020B0604020202020204" charset="0"/>
                <a:cs typeface="Times New Roman" pitchFamily="18" charset="0"/>
              </a:rPr>
              <a:t>Department</a:t>
            </a:r>
            <a:r>
              <a:rPr lang="tr-TR" sz="1000" b="1" dirty="0">
                <a:solidFill>
                  <a:srgbClr val="002060"/>
                </a:solidFill>
                <a:latin typeface="Times New Roman" pitchFamily="18" charset="0"/>
                <a:ea typeface="Roboto Condensed" panose="020B0604020202020204" charset="0"/>
                <a:cs typeface="Times New Roman" pitchFamily="18" charset="0"/>
              </a:rPr>
              <a:t> </a:t>
            </a:r>
            <a:br>
              <a:rPr lang="tr-TR" sz="1000" b="1" dirty="0">
                <a:solidFill>
                  <a:srgbClr val="002060"/>
                </a:solidFill>
                <a:latin typeface="Times New Roman" pitchFamily="18" charset="0"/>
                <a:ea typeface="Roboto Condensed" panose="020B0604020202020204" charset="0"/>
                <a:cs typeface="Times New Roman" pitchFamily="18" charset="0"/>
              </a:rPr>
            </a:br>
            <a:r>
              <a:rPr lang="tr-TR" sz="1000" b="1" dirty="0" err="1">
                <a:solidFill>
                  <a:srgbClr val="002060"/>
                </a:solidFill>
                <a:latin typeface="Times New Roman" pitchFamily="18" charset="0"/>
                <a:ea typeface="Roboto Condensed" panose="020B0604020202020204" charset="0"/>
                <a:cs typeface="Times New Roman" pitchFamily="18" charset="0"/>
              </a:rPr>
              <a:t>Medical</a:t>
            </a:r>
            <a:r>
              <a:rPr lang="tr-TR" sz="1000" b="1" dirty="0">
                <a:solidFill>
                  <a:srgbClr val="002060"/>
                </a:solidFill>
                <a:latin typeface="Times New Roman" pitchFamily="18" charset="0"/>
                <a:ea typeface="Roboto Condensed" panose="020B0604020202020204" charset="0"/>
                <a:cs typeface="Times New Roman" pitchFamily="18" charset="0"/>
              </a:rPr>
              <a:t> </a:t>
            </a:r>
            <a:r>
              <a:rPr lang="tr-TR" sz="1000" b="1" dirty="0" err="1">
                <a:solidFill>
                  <a:srgbClr val="002060"/>
                </a:solidFill>
                <a:latin typeface="Times New Roman" pitchFamily="18" charset="0"/>
                <a:ea typeface="Roboto Condensed" panose="020B0604020202020204" charset="0"/>
                <a:cs typeface="Times New Roman" pitchFamily="18" charset="0"/>
              </a:rPr>
              <a:t>Faculty</a:t>
            </a:r>
            <a:r>
              <a:rPr lang="tr-TR" sz="1000" b="1" dirty="0">
                <a:solidFill>
                  <a:srgbClr val="002060"/>
                </a:solidFill>
                <a:latin typeface="Times New Roman" pitchFamily="18" charset="0"/>
                <a:ea typeface="Roboto Condensed" panose="020B0604020202020204" charset="0"/>
                <a:cs typeface="Times New Roman" pitchFamily="18" charset="0"/>
              </a:rPr>
              <a:t> </a:t>
            </a:r>
            <a:r>
              <a:rPr lang="en-US" sz="1000" b="1" dirty="0">
                <a:solidFill>
                  <a:srgbClr val="002060"/>
                </a:solidFill>
                <a:latin typeface="Times New Roman" pitchFamily="18" charset="0"/>
                <a:ea typeface="Roboto Condensed" panose="020B0604020202020204" charset="0"/>
                <a:cs typeface="Times New Roman" pitchFamily="18" charset="0"/>
              </a:rPr>
              <a:t>Gazi </a:t>
            </a:r>
            <a:r>
              <a:rPr lang="en-US" sz="1000" b="1" dirty="0" err="1">
                <a:solidFill>
                  <a:srgbClr val="002060"/>
                </a:solidFill>
                <a:latin typeface="Times New Roman" pitchFamily="18" charset="0"/>
                <a:ea typeface="Roboto Condensed" panose="020B0604020202020204" charset="0"/>
                <a:cs typeface="Times New Roman" pitchFamily="18" charset="0"/>
              </a:rPr>
              <a:t>Universit</a:t>
            </a:r>
            <a:r>
              <a:rPr lang="tr-TR" sz="1000" b="1" dirty="0">
                <a:solidFill>
                  <a:srgbClr val="002060"/>
                </a:solidFill>
                <a:latin typeface="Times New Roman" pitchFamily="18" charset="0"/>
                <a:ea typeface="Roboto Condensed" panose="020B0604020202020204" charset="0"/>
                <a:cs typeface="Times New Roman" pitchFamily="18" charset="0"/>
              </a:rPr>
              <a:t>y,  </a:t>
            </a:r>
          </a:p>
          <a:p>
            <a:pPr lvl="0" algn="ctr">
              <a:lnSpc>
                <a:spcPct val="150000"/>
              </a:lnSpc>
            </a:pPr>
            <a:r>
              <a:rPr lang="en-US" sz="1000" b="1" dirty="0">
                <a:solidFill>
                  <a:srgbClr val="002060"/>
                </a:solidFill>
                <a:latin typeface="Times New Roman" pitchFamily="18" charset="0"/>
                <a:ea typeface="Roboto Condensed" panose="020B0604020202020204" charset="0"/>
                <a:cs typeface="Times New Roman" pitchFamily="18" charset="0"/>
              </a:rPr>
              <a:t>Life Sciences Application</a:t>
            </a:r>
            <a:r>
              <a:rPr lang="tr-TR" sz="1000" b="1" dirty="0">
                <a:solidFill>
                  <a:srgbClr val="002060"/>
                </a:solidFill>
                <a:latin typeface="Times New Roman" pitchFamily="18" charset="0"/>
                <a:ea typeface="Roboto Condensed" panose="020B0604020202020204" charset="0"/>
                <a:cs typeface="Times New Roman" pitchFamily="18" charset="0"/>
              </a:rPr>
              <a:t>  </a:t>
            </a:r>
            <a:r>
              <a:rPr lang="en-US" sz="1000" b="1" dirty="0">
                <a:solidFill>
                  <a:srgbClr val="002060"/>
                </a:solidFill>
                <a:latin typeface="Times New Roman" pitchFamily="18" charset="0"/>
                <a:ea typeface="Roboto Condensed" panose="020B0604020202020204" charset="0"/>
                <a:cs typeface="Times New Roman" pitchFamily="18" charset="0"/>
              </a:rPr>
              <a:t>and </a:t>
            </a:r>
            <a:endParaRPr lang="tr-TR" sz="1000" b="1" dirty="0">
              <a:solidFill>
                <a:srgbClr val="002060"/>
              </a:solidFill>
              <a:latin typeface="Times New Roman" pitchFamily="18" charset="0"/>
              <a:ea typeface="Roboto Condensed" panose="020B0604020202020204" charset="0"/>
              <a:cs typeface="Times New Roman" pitchFamily="18" charset="0"/>
            </a:endParaRPr>
          </a:p>
          <a:p>
            <a:pPr lvl="0" algn="ctr">
              <a:lnSpc>
                <a:spcPct val="150000"/>
              </a:lnSpc>
            </a:pPr>
            <a:r>
              <a:rPr lang="en-US" sz="1000" b="1" dirty="0">
                <a:solidFill>
                  <a:srgbClr val="002060"/>
                </a:solidFill>
                <a:latin typeface="Times New Roman" pitchFamily="18" charset="0"/>
                <a:ea typeface="Roboto Condensed" panose="020B0604020202020204" charset="0"/>
                <a:cs typeface="Times New Roman" pitchFamily="18" charset="0"/>
              </a:rPr>
              <a:t>Research Center </a:t>
            </a:r>
            <a:r>
              <a:rPr lang="tr-TR" sz="1000" b="1" dirty="0">
                <a:solidFill>
                  <a:srgbClr val="002060"/>
                </a:solidFill>
                <a:latin typeface="Times New Roman" pitchFamily="18" charset="0"/>
                <a:ea typeface="Roboto Condensed" panose="020B0604020202020204" charset="0"/>
                <a:cs typeface="Times New Roman" pitchFamily="18" charset="0"/>
              </a:rPr>
              <a:t>- </a:t>
            </a:r>
            <a:r>
              <a:rPr lang="en-US" sz="1000" b="1" dirty="0">
                <a:solidFill>
                  <a:srgbClr val="002060"/>
                </a:solidFill>
                <a:latin typeface="Times New Roman" pitchFamily="18" charset="0"/>
                <a:ea typeface="Roboto Condensed" panose="020B0604020202020204" charset="0"/>
                <a:cs typeface="Times New Roman" pitchFamily="18" charset="0"/>
              </a:rPr>
              <a:t>Director</a:t>
            </a:r>
            <a:endParaRPr lang="tr-TR" sz="1000" b="1" dirty="0">
              <a:solidFill>
                <a:srgbClr val="002060"/>
              </a:solidFill>
              <a:latin typeface="Times New Roman" pitchFamily="18" charset="0"/>
              <a:ea typeface="Roboto Condensed" panose="020B0604020202020204" charset="0"/>
              <a:cs typeface="Times New Roman" pitchFamily="18" charset="0"/>
            </a:endParaRPr>
          </a:p>
          <a:p>
            <a:pPr lvl="0" algn="ctr">
              <a:lnSpc>
                <a:spcPct val="150000"/>
              </a:lnSpc>
            </a:pPr>
            <a:endParaRPr lang="en-US" sz="1300" b="1" dirty="0">
              <a:solidFill>
                <a:srgbClr val="002060"/>
              </a:solidFill>
              <a:latin typeface="Times New Roman" pitchFamily="18" charset="0"/>
              <a:ea typeface="Roboto Condensed" panose="020B0604020202020204" charset="0"/>
              <a:cs typeface="Times New Roman" pitchFamily="18" charset="0"/>
              <a:sym typeface="Roboto Condensed Light"/>
            </a:endParaRPr>
          </a:p>
        </p:txBody>
      </p:sp>
      <p:sp>
        <p:nvSpPr>
          <p:cNvPr id="20" name="Yuvarlatılmış Çapraz Köşeli Dikdörtgen 19"/>
          <p:cNvSpPr/>
          <p:nvPr/>
        </p:nvSpPr>
        <p:spPr>
          <a:xfrm>
            <a:off x="67405" y="441886"/>
            <a:ext cx="1887085" cy="260328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Roboto Condensed" panose="020B0604020202020204" charset="0"/>
                <a:cs typeface="Times New Roman" pitchFamily="18" charset="0"/>
              </a:rPr>
              <a:t>June</a:t>
            </a:r>
            <a:r>
              <a:rPr lang="tr-TR" sz="1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Roboto Condensed" panose="020B0604020202020204" charset="0"/>
                <a:cs typeface="Times New Roman" pitchFamily="18" charset="0"/>
              </a:rPr>
              <a:t>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Roboto Condensed" panose="020B0604020202020204" charset="0"/>
                <a:cs typeface="Times New Roman" pitchFamily="18" charset="0"/>
              </a:rPr>
              <a:t>8</a:t>
            </a:r>
            <a:r>
              <a:rPr lang="tr-TR" sz="1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Roboto Condensed" panose="020B0604020202020204" charset="0"/>
                <a:cs typeface="Times New Roman" pitchFamily="18" charset="0"/>
              </a:rPr>
              <a:t>.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Roboto Condensed" panose="020B0604020202020204" charset="0"/>
                <a:cs typeface="Times New Roman" pitchFamily="18" charset="0"/>
              </a:rPr>
              <a:t>2021 Tuesday</a:t>
            </a:r>
            <a:endParaRPr lang="tr-TR" sz="1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Roboto Condensed" panose="020B0604020202020204" charset="0"/>
              <a:cs typeface="Times New Roman" pitchFamily="18" charset="0"/>
            </a:endParaRPr>
          </a:p>
          <a:p>
            <a:pPr algn="ctr"/>
            <a:endParaRPr lang="tr-TR" sz="1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Roboto Condensed" panose="020B0604020202020204" charset="0"/>
              <a:cs typeface="Times New Roman" pitchFamily="18" charset="0"/>
            </a:endParaRPr>
          </a:p>
          <a:p>
            <a:pPr algn="ctr"/>
            <a:r>
              <a:rPr lang="tr-TR" sz="16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16.00 - 17.00 </a:t>
            </a:r>
          </a:p>
          <a:p>
            <a:pPr algn="ctr"/>
            <a:r>
              <a:rPr lang="tr-TR" sz="16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Essen</a:t>
            </a:r>
          </a:p>
          <a:p>
            <a:pPr algn="ctr"/>
            <a:endParaRPr lang="tr-TR" sz="1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Roboto Condensed" panose="020B0604020202020204" charset="0"/>
              <a:cs typeface="Times New Roman" pitchFamily="18" charset="0"/>
            </a:endParaRPr>
          </a:p>
          <a:p>
            <a:pPr algn="ctr"/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Roboto Condensed" panose="020B0604020202020204" charset="0"/>
                <a:cs typeface="Times New Roman" pitchFamily="18" charset="0"/>
              </a:rPr>
              <a:t>17</a:t>
            </a:r>
            <a:r>
              <a:rPr lang="tr-TR" sz="16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Roboto Condensed" panose="020B0604020202020204" charset="0"/>
                <a:cs typeface="Times New Roman" pitchFamily="18" charset="0"/>
              </a:rPr>
              <a:t>.</a:t>
            </a:r>
            <a:r>
              <a:rPr lang="en-US" sz="160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Roboto Condensed" panose="020B0604020202020204" charset="0"/>
                <a:cs typeface="Times New Roman" pitchFamily="18" charset="0"/>
              </a:rPr>
              <a:t>00</a:t>
            </a:r>
            <a:r>
              <a:rPr lang="tr-TR" sz="160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Roboto Condensed" panose="020B0604020202020204" charset="0"/>
                <a:cs typeface="Times New Roman" pitchFamily="18" charset="0"/>
              </a:rPr>
              <a:t> </a:t>
            </a:r>
            <a:r>
              <a:rPr lang="tr-TR" sz="16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Roboto Condensed" panose="020B0604020202020204" charset="0"/>
                <a:cs typeface="Times New Roman" pitchFamily="18" charset="0"/>
              </a:rPr>
              <a:t>-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Roboto Condensed" panose="020B0604020202020204" charset="0"/>
                <a:cs typeface="Times New Roman" pitchFamily="18" charset="0"/>
              </a:rPr>
              <a:t>18</a:t>
            </a:r>
            <a:r>
              <a:rPr lang="tr-TR" sz="16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Roboto Condensed" panose="020B0604020202020204" charset="0"/>
                <a:cs typeface="Times New Roman" pitchFamily="18" charset="0"/>
              </a:rPr>
              <a:t>.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Roboto Condensed" panose="020B0604020202020204" charset="0"/>
                <a:cs typeface="Times New Roman" pitchFamily="18" charset="0"/>
              </a:rPr>
              <a:t>00</a:t>
            </a:r>
            <a:r>
              <a:rPr lang="tr-TR" sz="16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Roboto Condensed" panose="020B0604020202020204" charset="0"/>
                <a:cs typeface="Times New Roman" pitchFamily="18" charset="0"/>
              </a:rPr>
              <a:t> 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Roboto Condensed" panose="020B0604020202020204" charset="0"/>
                <a:cs typeface="Times New Roman" pitchFamily="18" charset="0"/>
              </a:rPr>
              <a:t>Ankara</a:t>
            </a:r>
            <a:endParaRPr lang="tr-TR" sz="16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Roboto Condensed" panose="020B0604020202020204" charset="0"/>
              <a:cs typeface="Times New Roman" pitchFamily="18" charset="0"/>
            </a:endParaRPr>
          </a:p>
          <a:p>
            <a:pPr algn="ctr"/>
            <a:endParaRPr lang="tr-TR" sz="1500" b="1" u="sng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Roboto Condensed" panose="020B0604020202020204" charset="0"/>
              <a:cs typeface="Times New Roman" pitchFamily="18" charset="0"/>
            </a:endParaRPr>
          </a:p>
          <a:p>
            <a:pPr algn="ctr"/>
            <a:r>
              <a:rPr lang="tr-TR" sz="1200" b="1" dirty="0">
                <a:latin typeface="Times New Roman" pitchFamily="18" charset="0"/>
                <a:cs typeface="Times New Roman" pitchFamily="18" charset="0"/>
              </a:rPr>
              <a:t>ZOOM </a:t>
            </a:r>
          </a:p>
          <a:p>
            <a:pPr algn="ctr"/>
            <a:r>
              <a:rPr lang="tr-TR" sz="1200" b="1" dirty="0">
                <a:latin typeface="Times New Roman" pitchFamily="18" charset="0"/>
                <a:cs typeface="Times New Roman" pitchFamily="18" charset="0"/>
              </a:rPr>
              <a:t>MEETING</a:t>
            </a:r>
          </a:p>
        </p:txBody>
      </p:sp>
      <p:sp>
        <p:nvSpPr>
          <p:cNvPr id="21" name="AutoShape 2" descr="Zoom Ücretsiz İndirin - 2021 En Son Versiyon"/>
          <p:cNvSpPr>
            <a:spLocks noChangeAspect="1" noChangeArrowheads="1"/>
          </p:cNvSpPr>
          <p:nvPr/>
        </p:nvSpPr>
        <p:spPr bwMode="auto">
          <a:xfrm>
            <a:off x="155575" y="-822325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25" name="Resim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575" y="3197574"/>
            <a:ext cx="232343" cy="230391"/>
          </a:xfrm>
          <a:prstGeom prst="rect">
            <a:avLst/>
          </a:prstGeom>
        </p:spPr>
      </p:pic>
      <p:sp>
        <p:nvSpPr>
          <p:cNvPr id="29" name="Google Shape;149;p31"/>
          <p:cNvSpPr txBox="1"/>
          <p:nvPr/>
        </p:nvSpPr>
        <p:spPr>
          <a:xfrm>
            <a:off x="67405" y="3459587"/>
            <a:ext cx="1971475" cy="695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tr-TR" sz="1200" b="1" dirty="0">
                <a:solidFill>
                  <a:schemeClr val="dk1"/>
                </a:solidFill>
                <a:latin typeface="Roboto Condensed" panose="020B0604020202020204" charset="0"/>
                <a:ea typeface="Roboto Condensed" panose="020B0604020202020204" charset="0"/>
                <a:cs typeface="Roboto Condensed Light"/>
                <a:sym typeface="Roboto Condensed Light"/>
              </a:rPr>
              <a:t>MEETING ID: </a:t>
            </a:r>
            <a:r>
              <a:rPr lang="tr-TR" sz="1200" b="1" dirty="0">
                <a:solidFill>
                  <a:schemeClr val="accent6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  <a:cs typeface="Roboto Condensed Light"/>
                <a:sym typeface="Roboto Condensed Light"/>
              </a:rPr>
              <a:t>954 4422 3105 </a:t>
            </a:r>
          </a:p>
          <a:p>
            <a:pPr lvl="0">
              <a:lnSpc>
                <a:spcPct val="150000"/>
              </a:lnSpc>
            </a:pPr>
            <a:r>
              <a:rPr lang="tr-TR" sz="1200" b="1" dirty="0">
                <a:solidFill>
                  <a:schemeClr val="dk1"/>
                </a:solidFill>
                <a:latin typeface="Roboto Condensed" panose="020B0604020202020204" charset="0"/>
                <a:ea typeface="Roboto Condensed" panose="020B0604020202020204" charset="0"/>
                <a:sym typeface="Roboto Condensed Light"/>
              </a:rPr>
              <a:t>PASSWORD: </a:t>
            </a:r>
            <a:r>
              <a:rPr lang="tr-TR" sz="1200" b="1" dirty="0">
                <a:solidFill>
                  <a:schemeClr val="accent6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  <a:sym typeface="Roboto Condensed Light"/>
              </a:rPr>
              <a:t>Gazi1926</a:t>
            </a:r>
            <a:endParaRPr lang="tr-TR" sz="1000" b="1" dirty="0">
              <a:solidFill>
                <a:schemeClr val="accent6">
                  <a:lumMod val="50000"/>
                </a:schemeClr>
              </a:solidFill>
              <a:latin typeface="+mn-lt"/>
              <a:ea typeface="Roboto Condensed" panose="020B0604020202020204" charset="0"/>
            </a:endParaRPr>
          </a:p>
          <a:p>
            <a:pPr lvl="0" algn="ctr">
              <a:lnSpc>
                <a:spcPct val="150000"/>
              </a:lnSpc>
            </a:pPr>
            <a:endParaRPr lang="en-US" sz="1300" b="1" dirty="0">
              <a:solidFill>
                <a:schemeClr val="accent2">
                  <a:lumMod val="40000"/>
                  <a:lumOff val="60000"/>
                </a:schemeClr>
              </a:solidFill>
              <a:latin typeface="Roboto Condensed" panose="020B0604020202020204" charset="0"/>
              <a:ea typeface="Roboto Condensed" panose="020B0604020202020204" charset="0"/>
              <a:cs typeface="Roboto Condensed Light"/>
              <a:sym typeface="Roboto Condensed Light"/>
            </a:endParaRPr>
          </a:p>
        </p:txBody>
      </p:sp>
      <p:sp>
        <p:nvSpPr>
          <p:cNvPr id="4" name="AutoShape 4" descr="Nobel Prize – Letters from Sweden"/>
          <p:cNvSpPr>
            <a:spLocks noChangeAspect="1" noChangeArrowheads="1"/>
          </p:cNvSpPr>
          <p:nvPr/>
        </p:nvSpPr>
        <p:spPr bwMode="auto">
          <a:xfrm>
            <a:off x="307975" y="-669925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" name="AutoShape 6" descr="Nobel Prize – Letters from Sweden"/>
          <p:cNvSpPr>
            <a:spLocks noChangeAspect="1" noChangeArrowheads="1"/>
          </p:cNvSpPr>
          <p:nvPr/>
        </p:nvSpPr>
        <p:spPr bwMode="auto">
          <a:xfrm>
            <a:off x="460375" y="-517525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161" y="1718451"/>
            <a:ext cx="683079" cy="672150"/>
          </a:xfrm>
          <a:prstGeom prst="rect">
            <a:avLst/>
          </a:prstGeom>
        </p:spPr>
      </p:pic>
      <p:sp>
        <p:nvSpPr>
          <p:cNvPr id="22" name="Google Shape;148;p31"/>
          <p:cNvSpPr txBox="1">
            <a:spLocks/>
          </p:cNvSpPr>
          <p:nvPr/>
        </p:nvSpPr>
        <p:spPr>
          <a:xfrm>
            <a:off x="7277953" y="2302031"/>
            <a:ext cx="1735494" cy="9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xo 2"/>
              <a:buNone/>
              <a:defRPr sz="2400" b="1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quada One"/>
              <a:buNone/>
              <a:defRPr sz="24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r>
              <a:rPr lang="en-US" sz="1000" dirty="0"/>
              <a:t>Nobel Prize in Physiology </a:t>
            </a:r>
            <a:endParaRPr lang="tr-TR" sz="1000" dirty="0"/>
          </a:p>
          <a:p>
            <a:r>
              <a:rPr lang="en-US" sz="1000" dirty="0"/>
              <a:t>or Medicine 2019</a:t>
            </a:r>
          </a:p>
        </p:txBody>
      </p:sp>
      <p:pic>
        <p:nvPicPr>
          <p:cNvPr id="1026" name="Picture 2" descr="C:\Users\orhan\Desktop\images (3).jpg"/>
          <p:cNvPicPr preferRelativeResize="0"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861" y="2247925"/>
            <a:ext cx="1447200" cy="1209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872" y="121243"/>
            <a:ext cx="734336" cy="92333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ch Newsletter by Slidesgo">
  <a:themeElements>
    <a:clrScheme name="Simple Light">
      <a:dk1>
        <a:srgbClr val="FFFFFF"/>
      </a:dk1>
      <a:lt1>
        <a:srgbClr val="0A3455"/>
      </a:lt1>
      <a:dk2>
        <a:srgbClr val="6EBDC4"/>
      </a:dk2>
      <a:lt2>
        <a:srgbClr val="416D90"/>
      </a:lt2>
      <a:accent1>
        <a:srgbClr val="B4EBF0"/>
      </a:accent1>
      <a:accent2>
        <a:srgbClr val="7CC5CC"/>
      </a:accent2>
      <a:accent3>
        <a:srgbClr val="61A6B5"/>
      </a:accent3>
      <a:accent4>
        <a:srgbClr val="548FA6"/>
      </a:accent4>
      <a:accent5>
        <a:srgbClr val="2E5F80"/>
      </a:accent5>
      <a:accent6>
        <a:srgbClr val="174366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114</Words>
  <Application>Microsoft Office PowerPoint</Application>
  <PresentationFormat>Ekran Gösterisi (16:9)</PresentationFormat>
  <Paragraphs>27</Paragraphs>
  <Slides>1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8" baseType="lpstr">
      <vt:lpstr>Exo 2</vt:lpstr>
      <vt:lpstr>Roboto Condensed Light</vt:lpstr>
      <vt:lpstr>Squada One</vt:lpstr>
      <vt:lpstr>Arial</vt:lpstr>
      <vt:lpstr>Times New Roman</vt:lpstr>
      <vt:lpstr>Roboto Condensed</vt:lpstr>
      <vt:lpstr>Tech Newsletter by Slidesgo</vt:lpstr>
      <vt:lpstr>Life Sciences Application  and  Research Center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 NEWSLETTER</dc:title>
  <dc:creator>Kuddusi</dc:creator>
  <cp:lastModifiedBy>VURAL KUCUKATAY</cp:lastModifiedBy>
  <cp:revision>25</cp:revision>
  <dcterms:modified xsi:type="dcterms:W3CDTF">2021-06-01T09:37:03Z</dcterms:modified>
</cp:coreProperties>
</file>